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4" d="100"/>
          <a:sy n="84" d="100"/>
        </p:scale>
        <p:origin x="1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B9347-3EC8-4E37-8BEC-CD485BD37DF3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83AF2-A89E-4699-B567-C20AB4AF6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5150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B9347-3EC8-4E37-8BEC-CD485BD37DF3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83AF2-A89E-4699-B567-C20AB4AF6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589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B9347-3EC8-4E37-8BEC-CD485BD37DF3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83AF2-A89E-4699-B567-C20AB4AF6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276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B9347-3EC8-4E37-8BEC-CD485BD37DF3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83AF2-A89E-4699-B567-C20AB4AF6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099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B9347-3EC8-4E37-8BEC-CD485BD37DF3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83AF2-A89E-4699-B567-C20AB4AF6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2627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B9347-3EC8-4E37-8BEC-CD485BD37DF3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83AF2-A89E-4699-B567-C20AB4AF6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0175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B9347-3EC8-4E37-8BEC-CD485BD37DF3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83AF2-A89E-4699-B567-C20AB4AF6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353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B9347-3EC8-4E37-8BEC-CD485BD37DF3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83AF2-A89E-4699-B567-C20AB4AF6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6348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B9347-3EC8-4E37-8BEC-CD485BD37DF3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83AF2-A89E-4699-B567-C20AB4AF6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2245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B9347-3EC8-4E37-8BEC-CD485BD37DF3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83AF2-A89E-4699-B567-C20AB4AF6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2374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B9347-3EC8-4E37-8BEC-CD485BD37DF3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83AF2-A89E-4699-B567-C20AB4AF6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89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B9347-3EC8-4E37-8BEC-CD485BD37DF3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83AF2-A89E-4699-B567-C20AB4AF6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1109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0" name="Picture 16" descr="Resultado de imagem para LOGO DO SPO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076825"/>
            <a:ext cx="352425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ultado de imagem para LOGO DA PONTE PRET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350" y="3028950"/>
            <a:ext cx="1348740" cy="115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pt-BR" dirty="0"/>
              <a:t>CAMPEONATO BRASILEIRO 2016 </a:t>
            </a:r>
          </a:p>
          <a:p>
            <a:r>
              <a:rPr lang="pt-BR" dirty="0"/>
              <a:t>CRUZEIRO – SP </a:t>
            </a:r>
          </a:p>
          <a:p>
            <a:endParaRPr lang="pt-BR" dirty="0"/>
          </a:p>
          <a:p>
            <a:r>
              <a:rPr lang="pt-BR" dirty="0"/>
              <a:t>TABELA DE JOGOS</a:t>
            </a:r>
          </a:p>
          <a:p>
            <a:r>
              <a:rPr lang="pt-BR" dirty="0"/>
              <a:t>1ª RODADA – 30/10/2016</a:t>
            </a:r>
          </a:p>
          <a:p>
            <a:endParaRPr lang="pt-BR" dirty="0"/>
          </a:p>
          <a:p>
            <a:r>
              <a:rPr lang="pt-BR" dirty="0"/>
              <a:t>14HS 30MIN</a:t>
            </a:r>
          </a:p>
          <a:p>
            <a:r>
              <a:rPr lang="pt-BR" dirty="0"/>
              <a:t>X </a:t>
            </a:r>
          </a:p>
          <a:p>
            <a:endParaRPr lang="pt-BR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15HS 30MIN </a:t>
            </a:r>
          </a:p>
          <a:p>
            <a:r>
              <a:rPr lang="pt-BR" dirty="0"/>
              <a:t>X                </a:t>
            </a:r>
          </a:p>
        </p:txBody>
      </p:sp>
      <p:pic>
        <p:nvPicPr>
          <p:cNvPr id="1028" name="Picture 4" descr="sua foto do perfi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0910" y="491490"/>
            <a:ext cx="640080" cy="434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8" descr="Resultado de imagem para LOGO DA CHAPECOENSE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AutoShape 10" descr="Resultado de imagem para LOGO DA CHAPECOENSE"/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36" name="Picture 12" descr="Resultado de imagem para LOGO DA CHAPECOENS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511" y="3028950"/>
            <a:ext cx="1283969" cy="115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Resultado de imagem para LOGO DO GREMI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0940" y="4906328"/>
            <a:ext cx="2004060" cy="1579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19198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19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Junior Damaceno</dc:creator>
  <cp:lastModifiedBy>Junior Damaceno</cp:lastModifiedBy>
  <cp:revision>4</cp:revision>
  <dcterms:created xsi:type="dcterms:W3CDTF">2016-10-22T21:08:24Z</dcterms:created>
  <dcterms:modified xsi:type="dcterms:W3CDTF">2016-10-22T21:59:54Z</dcterms:modified>
</cp:coreProperties>
</file>